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63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commondata" val="eyJoZGlkIjoiNzNjMTI1MjUxMzg2MjU5N2YwYzJkZGQwYjQwMzI2Y2Y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Arial</vt:lpstr>
      <vt:lpstr>SimSun</vt:lpstr>
      <vt:lpstr>Wingdings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YWX</dc:creator>
  <cp:lastModifiedBy>Arrdh</cp:lastModifiedBy>
  <cp:revision>155</cp:revision>
  <dcterms:created xsi:type="dcterms:W3CDTF">2019-06-19T02:08:00Z</dcterms:created>
  <dcterms:modified xsi:type="dcterms:W3CDTF">2024-10-14T10:01:17Z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D4F6E8DC83134EAEA7461872361859C3_11</vt:lpwstr>
  </property>
</Properties>
</file>